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r-Cyrl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Наслов слај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r-Cyrl-RS"/>
              <a:t>Кликните и уредите наслов</a:t>
            </a:r>
          </a:p>
        </p:txBody>
      </p:sp>
      <p:sp>
        <p:nvSpPr>
          <p:cNvPr id="3" name="Поднаслов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Cyrl-RS"/>
              <a:t>Кликните и уредите стил поднаслова мастера</a:t>
            </a:r>
          </a:p>
        </p:txBody>
      </p:sp>
      <p:sp>
        <p:nvSpPr>
          <p:cNvPr id="4" name="Чувар места за дату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r-Cyrl-RS" smtClean="0"/>
              <a:t>2018-09-13</a:t>
            </a:fld>
            <a:endParaRPr lang="sr-Cyrl-RS"/>
          </a:p>
        </p:txBody>
      </p:sp>
      <p:sp>
        <p:nvSpPr>
          <p:cNvPr id="5" name="Чувар места за подножј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Чувар места за број слај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78442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Наслов и вертикалн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/>
              <a:t>Кликните и уредите наслов</a:t>
            </a:r>
          </a:p>
        </p:txBody>
      </p:sp>
      <p:sp>
        <p:nvSpPr>
          <p:cNvPr id="3" name="Чувар места за вертикални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r-Cyrl-RS"/>
              <a:t>Уредите стил текста мастера</a:t>
            </a:r>
          </a:p>
          <a:p>
            <a:pPr lvl="1"/>
            <a:r>
              <a:rPr lang="sr-Cyrl-RS"/>
              <a:t>Други ниво</a:t>
            </a:r>
          </a:p>
          <a:p>
            <a:pPr lvl="2"/>
            <a:r>
              <a:rPr lang="sr-Cyrl-RS"/>
              <a:t>Трећи ниво</a:t>
            </a:r>
          </a:p>
          <a:p>
            <a:pPr lvl="3"/>
            <a:r>
              <a:rPr lang="sr-Cyrl-RS"/>
              <a:t>Четврти ниво</a:t>
            </a:r>
          </a:p>
          <a:p>
            <a:pPr lvl="4"/>
            <a:r>
              <a:rPr lang="sr-Cyrl-RS"/>
              <a:t>Пети ниво</a:t>
            </a:r>
          </a:p>
        </p:txBody>
      </p:sp>
      <p:sp>
        <p:nvSpPr>
          <p:cNvPr id="4" name="Чувар места за дату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r-Cyrl-RS" smtClean="0"/>
              <a:t>2018-09-13</a:t>
            </a:fld>
            <a:endParaRPr lang="sr-Cyrl-RS"/>
          </a:p>
        </p:txBody>
      </p:sp>
      <p:sp>
        <p:nvSpPr>
          <p:cNvPr id="5" name="Чувар места за подножј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Чувар места за број слај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62371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и наслов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и наслов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r-Cyrl-RS"/>
              <a:t>Кликните и уредите наслов</a:t>
            </a:r>
          </a:p>
        </p:txBody>
      </p:sp>
      <p:sp>
        <p:nvSpPr>
          <p:cNvPr id="3" name="Чувар места за вертикални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r-Cyrl-RS"/>
              <a:t>Уредите стил текста мастера</a:t>
            </a:r>
          </a:p>
          <a:p>
            <a:pPr lvl="1"/>
            <a:r>
              <a:rPr lang="sr-Cyrl-RS"/>
              <a:t>Други ниво</a:t>
            </a:r>
          </a:p>
          <a:p>
            <a:pPr lvl="2"/>
            <a:r>
              <a:rPr lang="sr-Cyrl-RS"/>
              <a:t>Трећи ниво</a:t>
            </a:r>
          </a:p>
          <a:p>
            <a:pPr lvl="3"/>
            <a:r>
              <a:rPr lang="sr-Cyrl-RS"/>
              <a:t>Четврти ниво</a:t>
            </a:r>
          </a:p>
          <a:p>
            <a:pPr lvl="4"/>
            <a:r>
              <a:rPr lang="sr-Cyrl-RS"/>
              <a:t>Пети ниво</a:t>
            </a:r>
          </a:p>
        </p:txBody>
      </p:sp>
      <p:sp>
        <p:nvSpPr>
          <p:cNvPr id="4" name="Чувар места за дату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r-Cyrl-RS" smtClean="0"/>
              <a:t>2018-09-13</a:t>
            </a:fld>
            <a:endParaRPr lang="sr-Cyrl-RS"/>
          </a:p>
        </p:txBody>
      </p:sp>
      <p:sp>
        <p:nvSpPr>
          <p:cNvPr id="5" name="Чувар места за подножј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Чувар места за број слај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7164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слов и садржа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/>
              <a:t>Кликните и уредите наслов</a:t>
            </a:r>
          </a:p>
        </p:txBody>
      </p:sp>
      <p:sp>
        <p:nvSpPr>
          <p:cNvPr id="3" name="Чувар места за садржа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Cyrl-RS"/>
              <a:t>Уредите стил текста мастера</a:t>
            </a:r>
          </a:p>
          <a:p>
            <a:pPr lvl="1"/>
            <a:r>
              <a:rPr lang="sr-Cyrl-RS"/>
              <a:t>Други ниво</a:t>
            </a:r>
          </a:p>
          <a:p>
            <a:pPr lvl="2"/>
            <a:r>
              <a:rPr lang="sr-Cyrl-RS"/>
              <a:t>Трећи ниво</a:t>
            </a:r>
          </a:p>
          <a:p>
            <a:pPr lvl="3"/>
            <a:r>
              <a:rPr lang="sr-Cyrl-RS"/>
              <a:t>Четврти ниво</a:t>
            </a:r>
          </a:p>
          <a:p>
            <a:pPr lvl="4"/>
            <a:r>
              <a:rPr lang="sr-Cyrl-RS"/>
              <a:t>Пети ниво</a:t>
            </a:r>
          </a:p>
        </p:txBody>
      </p:sp>
      <p:sp>
        <p:nvSpPr>
          <p:cNvPr id="4" name="Чувар места за дату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r-Cyrl-RS" smtClean="0"/>
              <a:t>2018-09-13</a:t>
            </a:fld>
            <a:endParaRPr lang="sr-Cyrl-RS"/>
          </a:p>
        </p:txBody>
      </p:sp>
      <p:sp>
        <p:nvSpPr>
          <p:cNvPr id="5" name="Чувар места за подножј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Чувар места за број слај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32272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ље одељ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r-Cyrl-RS"/>
              <a:t>Кликните и уредите наслов</a:t>
            </a:r>
          </a:p>
        </p:txBody>
      </p:sp>
      <p:sp>
        <p:nvSpPr>
          <p:cNvPr id="3" name="Чувар места за 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Cyrl-RS"/>
              <a:t>Уредите стил текста мастера</a:t>
            </a:r>
          </a:p>
        </p:txBody>
      </p:sp>
      <p:sp>
        <p:nvSpPr>
          <p:cNvPr id="4" name="Чувар места за дату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r-Cyrl-RS" smtClean="0"/>
              <a:t>2018-09-13</a:t>
            </a:fld>
            <a:endParaRPr lang="sr-Cyrl-RS"/>
          </a:p>
        </p:txBody>
      </p:sp>
      <p:sp>
        <p:nvSpPr>
          <p:cNvPr id="5" name="Чувар места за подножј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Чувар места за број слај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418672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садржај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/>
              <a:t>Кликните и уредите наслов</a:t>
            </a:r>
          </a:p>
        </p:txBody>
      </p:sp>
      <p:sp>
        <p:nvSpPr>
          <p:cNvPr id="3" name="Чувар места за садржај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r-Cyrl-RS"/>
              <a:t>Уредите стил текста мастера</a:t>
            </a:r>
          </a:p>
          <a:p>
            <a:pPr lvl="1"/>
            <a:r>
              <a:rPr lang="sr-Cyrl-RS"/>
              <a:t>Други ниво</a:t>
            </a:r>
          </a:p>
          <a:p>
            <a:pPr lvl="2"/>
            <a:r>
              <a:rPr lang="sr-Cyrl-RS"/>
              <a:t>Трећи ниво</a:t>
            </a:r>
          </a:p>
          <a:p>
            <a:pPr lvl="3"/>
            <a:r>
              <a:rPr lang="sr-Cyrl-RS"/>
              <a:t>Четврти ниво</a:t>
            </a:r>
          </a:p>
          <a:p>
            <a:pPr lvl="4"/>
            <a:r>
              <a:rPr lang="sr-Cyrl-RS"/>
              <a:t>Пети ниво</a:t>
            </a:r>
          </a:p>
        </p:txBody>
      </p:sp>
      <p:sp>
        <p:nvSpPr>
          <p:cNvPr id="4" name="Чувар места за садржај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r-Cyrl-RS"/>
              <a:t>Уредите стил текста мастера</a:t>
            </a:r>
          </a:p>
          <a:p>
            <a:pPr lvl="1"/>
            <a:r>
              <a:rPr lang="sr-Cyrl-RS"/>
              <a:t>Други ниво</a:t>
            </a:r>
          </a:p>
          <a:p>
            <a:pPr lvl="2"/>
            <a:r>
              <a:rPr lang="sr-Cyrl-RS"/>
              <a:t>Трећи ниво</a:t>
            </a:r>
          </a:p>
          <a:p>
            <a:pPr lvl="3"/>
            <a:r>
              <a:rPr lang="sr-Cyrl-RS"/>
              <a:t>Четврти ниво</a:t>
            </a:r>
          </a:p>
          <a:p>
            <a:pPr lvl="4"/>
            <a:r>
              <a:rPr lang="sr-Cyrl-RS"/>
              <a:t>Пети ниво</a:t>
            </a:r>
          </a:p>
        </p:txBody>
      </p:sp>
      <p:sp>
        <p:nvSpPr>
          <p:cNvPr id="5" name="Чувар места за дату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r-Cyrl-RS" smtClean="0"/>
              <a:t>2018-09-13</a:t>
            </a:fld>
            <a:endParaRPr lang="sr-Cyrl-RS"/>
          </a:p>
        </p:txBody>
      </p:sp>
      <p:sp>
        <p:nvSpPr>
          <p:cNvPr id="6" name="Чувар места за подножје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Чувар места за број слај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59236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еђењ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r-Cyrl-RS"/>
              <a:t>Кликните и уредите наслов</a:t>
            </a:r>
          </a:p>
        </p:txBody>
      </p:sp>
      <p:sp>
        <p:nvSpPr>
          <p:cNvPr id="3" name="Чувар места за 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Cyrl-RS"/>
              <a:t>Уредите стил текста мастера</a:t>
            </a:r>
          </a:p>
        </p:txBody>
      </p:sp>
      <p:sp>
        <p:nvSpPr>
          <p:cNvPr id="4" name="Чувар места за садржај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r-Cyrl-RS"/>
              <a:t>Уредите стил текста мастера</a:t>
            </a:r>
          </a:p>
          <a:p>
            <a:pPr lvl="1"/>
            <a:r>
              <a:rPr lang="sr-Cyrl-RS"/>
              <a:t>Други ниво</a:t>
            </a:r>
          </a:p>
          <a:p>
            <a:pPr lvl="2"/>
            <a:r>
              <a:rPr lang="sr-Cyrl-RS"/>
              <a:t>Трећи ниво</a:t>
            </a:r>
          </a:p>
          <a:p>
            <a:pPr lvl="3"/>
            <a:r>
              <a:rPr lang="sr-Cyrl-RS"/>
              <a:t>Четврти ниво</a:t>
            </a:r>
          </a:p>
          <a:p>
            <a:pPr lvl="4"/>
            <a:r>
              <a:rPr lang="sr-Cyrl-RS"/>
              <a:t>Пети ниво</a:t>
            </a:r>
          </a:p>
        </p:txBody>
      </p:sp>
      <p:sp>
        <p:nvSpPr>
          <p:cNvPr id="5" name="Чувар места за 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Cyrl-RS"/>
              <a:t>Уредите стил текста мастера</a:t>
            </a:r>
          </a:p>
        </p:txBody>
      </p:sp>
      <p:sp>
        <p:nvSpPr>
          <p:cNvPr id="6" name="Чувар места за садржај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r-Cyrl-RS"/>
              <a:t>Уредите стил текста мастера</a:t>
            </a:r>
          </a:p>
          <a:p>
            <a:pPr lvl="1"/>
            <a:r>
              <a:rPr lang="sr-Cyrl-RS"/>
              <a:t>Други ниво</a:t>
            </a:r>
          </a:p>
          <a:p>
            <a:pPr lvl="2"/>
            <a:r>
              <a:rPr lang="sr-Cyrl-RS"/>
              <a:t>Трећи ниво</a:t>
            </a:r>
          </a:p>
          <a:p>
            <a:pPr lvl="3"/>
            <a:r>
              <a:rPr lang="sr-Cyrl-RS"/>
              <a:t>Четврти ниво</a:t>
            </a:r>
          </a:p>
          <a:p>
            <a:pPr lvl="4"/>
            <a:r>
              <a:rPr lang="sr-Cyrl-RS"/>
              <a:t>Пети ниво</a:t>
            </a:r>
          </a:p>
        </p:txBody>
      </p:sp>
      <p:sp>
        <p:nvSpPr>
          <p:cNvPr id="7" name="Чувар места за дату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r-Cyrl-RS" smtClean="0"/>
              <a:t>2018-09-13</a:t>
            </a:fld>
            <a:endParaRPr lang="sr-Cyrl-RS"/>
          </a:p>
        </p:txBody>
      </p:sp>
      <p:sp>
        <p:nvSpPr>
          <p:cNvPr id="8" name="Чувар места за подножје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9" name="Чувар места за број слај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27765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насл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/>
              <a:t>Кликните и уредите наслов</a:t>
            </a:r>
          </a:p>
        </p:txBody>
      </p:sp>
      <p:sp>
        <p:nvSpPr>
          <p:cNvPr id="3" name="Чувар места за дату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r-Cyrl-RS" smtClean="0"/>
              <a:t>2018-09-13</a:t>
            </a:fld>
            <a:endParaRPr lang="sr-Cyrl-RS"/>
          </a:p>
        </p:txBody>
      </p:sp>
      <p:sp>
        <p:nvSpPr>
          <p:cNvPr id="4" name="Чувар места за подножје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5" name="Чувар места за број слај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25660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Чувар места за дату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r-Cyrl-RS" smtClean="0"/>
              <a:t>2018-09-13</a:t>
            </a:fld>
            <a:endParaRPr lang="sr-Cyrl-RS"/>
          </a:p>
        </p:txBody>
      </p:sp>
      <p:sp>
        <p:nvSpPr>
          <p:cNvPr id="3" name="Чувар места за подножје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4" name="Чувар места за број слај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31107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адржај са нат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r-Cyrl-RS"/>
              <a:t>Кликните и уредите наслов</a:t>
            </a:r>
          </a:p>
        </p:txBody>
      </p:sp>
      <p:sp>
        <p:nvSpPr>
          <p:cNvPr id="3" name="Чувар места за садржај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Cyrl-RS"/>
              <a:t>Уредите стил текста мастера</a:t>
            </a:r>
          </a:p>
          <a:p>
            <a:pPr lvl="1"/>
            <a:r>
              <a:rPr lang="sr-Cyrl-RS"/>
              <a:t>Други ниво</a:t>
            </a:r>
          </a:p>
          <a:p>
            <a:pPr lvl="2"/>
            <a:r>
              <a:rPr lang="sr-Cyrl-RS"/>
              <a:t>Трећи ниво</a:t>
            </a:r>
          </a:p>
          <a:p>
            <a:pPr lvl="3"/>
            <a:r>
              <a:rPr lang="sr-Cyrl-RS"/>
              <a:t>Четврти ниво</a:t>
            </a:r>
          </a:p>
          <a:p>
            <a:pPr lvl="4"/>
            <a:r>
              <a:rPr lang="sr-Cyrl-RS"/>
              <a:t>Пети ниво</a:t>
            </a:r>
          </a:p>
        </p:txBody>
      </p:sp>
      <p:sp>
        <p:nvSpPr>
          <p:cNvPr id="4" name="Чувар места за 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Cyrl-RS"/>
              <a:t>Уредите стил текста мастера</a:t>
            </a:r>
          </a:p>
        </p:txBody>
      </p:sp>
      <p:sp>
        <p:nvSpPr>
          <p:cNvPr id="5" name="Чувар места за дату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r-Cyrl-RS" smtClean="0"/>
              <a:t>2018-09-13</a:t>
            </a:fld>
            <a:endParaRPr lang="sr-Cyrl-RS"/>
          </a:p>
        </p:txBody>
      </p:sp>
      <p:sp>
        <p:nvSpPr>
          <p:cNvPr id="6" name="Чувар места за подножје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Чувар места за број слај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54896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Слика са нат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r-Cyrl-RS"/>
              <a:t>Кликните и уредите наслов</a:t>
            </a:r>
          </a:p>
        </p:txBody>
      </p:sp>
      <p:sp>
        <p:nvSpPr>
          <p:cNvPr id="3" name="Чувар места за слику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Cyrl-RS"/>
          </a:p>
        </p:txBody>
      </p:sp>
      <p:sp>
        <p:nvSpPr>
          <p:cNvPr id="4" name="Чувар места за 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Cyrl-RS"/>
              <a:t>Уредите стил текста мастера</a:t>
            </a:r>
          </a:p>
        </p:txBody>
      </p:sp>
      <p:sp>
        <p:nvSpPr>
          <p:cNvPr id="5" name="Чувар места за дату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r-Cyrl-RS" smtClean="0"/>
              <a:t>2018-09-13</a:t>
            </a:fld>
            <a:endParaRPr lang="sr-Cyrl-RS"/>
          </a:p>
        </p:txBody>
      </p:sp>
      <p:sp>
        <p:nvSpPr>
          <p:cNvPr id="6" name="Чувар места за подножје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Чувар места за број слај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417145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Чувар места за наслов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r-Cyrl-RS"/>
              <a:t>Кликните и уредите наслов</a:t>
            </a:r>
          </a:p>
        </p:txBody>
      </p:sp>
      <p:sp>
        <p:nvSpPr>
          <p:cNvPr id="3" name="Чувар места за 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Cyrl-RS"/>
              <a:t>Уредите стил текста мастера</a:t>
            </a:r>
          </a:p>
          <a:p>
            <a:pPr lvl="1"/>
            <a:r>
              <a:rPr lang="sr-Cyrl-RS"/>
              <a:t>Други ниво</a:t>
            </a:r>
          </a:p>
          <a:p>
            <a:pPr lvl="2"/>
            <a:r>
              <a:rPr lang="sr-Cyrl-RS"/>
              <a:t>Трећи ниво</a:t>
            </a:r>
          </a:p>
          <a:p>
            <a:pPr lvl="3"/>
            <a:r>
              <a:rPr lang="sr-Cyrl-RS"/>
              <a:t>Четврти ниво</a:t>
            </a:r>
          </a:p>
          <a:p>
            <a:pPr lvl="4"/>
            <a:r>
              <a:rPr lang="sr-Cyrl-RS"/>
              <a:t>Пети ниво</a:t>
            </a:r>
          </a:p>
        </p:txBody>
      </p:sp>
      <p:sp>
        <p:nvSpPr>
          <p:cNvPr id="4" name="Чувар места за дату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0A13A-DB3F-4AD5-B6AF-BDA0278A0A39}" type="datetimeFigureOut">
              <a:rPr lang="sr-Cyrl-RS" smtClean="0"/>
              <a:t>2018-09-13</a:t>
            </a:fld>
            <a:endParaRPr lang="sr-Cyrl-RS"/>
          </a:p>
        </p:txBody>
      </p:sp>
      <p:sp>
        <p:nvSpPr>
          <p:cNvPr id="5" name="Чувар места за подножје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Cyrl-RS"/>
          </a:p>
        </p:txBody>
      </p:sp>
      <p:sp>
        <p:nvSpPr>
          <p:cNvPr id="6" name="Чувар места за број слај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F05B-BAF9-488D-83DE-20A7CCFAC190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70728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Cyrl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3" name="Поднаслов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194377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